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be281f63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7be281f63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7be281f6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7be281f63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7beda224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7beda224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be281f63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7be281f63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7c2fdc97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7c2fdc97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7beda224c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7beda224c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7be281f63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7be281f63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7beda224c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7beda224c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3_anebo-6xTMdpoZ1KDrSEoIss0P79lQ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mg4DNaCzVGyPVQwICm--r3ec4aCiBu5v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FA120-ADE0-9428-A30A-18AA227A1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932843-5940-252B-9EBA-92B23CEF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400" y="0"/>
            <a:ext cx="64271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9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307075"/>
            <a:ext cx="8520600" cy="7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320"/>
              <a:t>bomba-piter.ru  </a:t>
            </a:r>
            <a:br>
              <a:rPr lang="ru" sz="1320"/>
            </a:br>
            <a:r>
              <a:rPr lang="ru" sz="1320"/>
              <a:t>ГРАБКО ОЛЕГ ВСЕВОЛОДОВИЧ – ГЕНЕРАЛЬНЫЙ ДИРЕКТОР И ПРОДЮСЕР ООО "БОМБА-ПИТЕР"</a:t>
            </a:r>
            <a:br>
              <a:rPr lang="ru" sz="1320"/>
            </a:br>
            <a:r>
              <a:rPr lang="ru" sz="1320"/>
              <a:t>OLEG@BOMBA-PITER.RU       8(911)190-5666</a:t>
            </a:r>
            <a:endParaRPr sz="132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 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212" y="1152475"/>
            <a:ext cx="8127576" cy="38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369" y="0"/>
            <a:ext cx="862726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 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125" y="75400"/>
            <a:ext cx="5799750" cy="506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22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45" b="1">
                <a:solidFill>
                  <a:srgbClr val="202122"/>
                </a:solidFill>
                <a:highlight>
                  <a:srgbClr val="FFFFFF"/>
                </a:highlight>
              </a:rPr>
              <a:t>ЛЕВ НИКОЛАЕВИЧ ГУМИЛЁВ</a:t>
            </a:r>
            <a:br>
              <a:rPr lang="ru" sz="1445" b="1">
                <a:solidFill>
                  <a:srgbClr val="202122"/>
                </a:solidFill>
                <a:highlight>
                  <a:srgbClr val="FFFFFF"/>
                </a:highlight>
              </a:rPr>
            </a:br>
            <a:r>
              <a:rPr lang="ru" sz="1445" b="1">
                <a:solidFill>
                  <a:srgbClr val="202122"/>
                </a:solidFill>
                <a:highlight>
                  <a:srgbClr val="FFFFFF"/>
                </a:highlight>
              </a:rPr>
              <a:t>(1912-1992)</a:t>
            </a:r>
            <a:endParaRPr sz="302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300"/>
              <a:t>СОВЕТСКИЙ И РОССИЙСКИЙ УЧЁНЫЙ, </a:t>
            </a:r>
            <a:br>
              <a:rPr lang="ru" sz="1300"/>
            </a:br>
            <a:r>
              <a:rPr lang="ru" sz="1300"/>
              <a:t>ПИСАТЕЛЬ И ПЕРЕВОДЧИК. </a:t>
            </a:r>
            <a:br>
              <a:rPr lang="ru" sz="1300"/>
            </a:br>
            <a:r>
              <a:rPr lang="ru" sz="1300"/>
              <a:t>АРХЕОЛОГ, ВОСТОКОВЕД И ГЕОГРАФ, </a:t>
            </a:r>
            <a:br>
              <a:rPr lang="ru" sz="1300"/>
            </a:br>
            <a:r>
              <a:rPr lang="ru" sz="1300"/>
              <a:t>ИСТОРИК, ЭТНОЛОГ, ФИЛОСОФ. </a:t>
            </a:r>
            <a:br>
              <a:rPr lang="ru" sz="1300"/>
            </a:br>
            <a:r>
              <a:rPr lang="ru" sz="1300"/>
              <a:t>СОЗДАТЕЛЬ ПАССИОНАРНОЙ </a:t>
            </a:r>
            <a:br>
              <a:rPr lang="ru" sz="1300"/>
            </a:br>
            <a:r>
              <a:rPr lang="ru" sz="1300"/>
              <a:t>ТЕОРИИ ЭТНОГЕНЕЗА.  </a:t>
            </a:r>
            <a:endParaRPr sz="13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100" y="422000"/>
            <a:ext cx="4920001" cy="35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75" y="160746"/>
            <a:ext cx="2449825" cy="21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325" y="160751"/>
            <a:ext cx="1539750" cy="143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3325" y="1720900"/>
            <a:ext cx="1539750" cy="14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9162" y="2549400"/>
            <a:ext cx="2318425" cy="21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3325" y="3325242"/>
            <a:ext cx="1539750" cy="1427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3575" y="2549400"/>
            <a:ext cx="2318425" cy="21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89162" y="160750"/>
            <a:ext cx="2318425" cy="214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/>
              <a:t> ПРЕМЬЕРА НОВОГО СПЕКТАКЛЯ “ЦОЙ” РОМАНА СМИРНОВА В РИЖСКОМ ТЕАТРЕ В ОКТЯБРЕ 2022 ГОДА. </a:t>
            </a:r>
            <a:endParaRPr sz="12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90" name="Google Shape;90;p17" title="РОМАН СМИРНОВ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8762" y="825750"/>
            <a:ext cx="5426476" cy="40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 </a:t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102" y="0"/>
            <a:ext cx="411379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52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</a:t>
            </a: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50">
              <a:solidFill>
                <a:srgbClr val="66666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950">
                <a:solidFill>
                  <a:srgbClr val="666666"/>
                </a:solidFill>
                <a:highlight>
                  <a:srgbClr val="FFFFFF"/>
                </a:highlight>
              </a:rPr>
              <a:t>Песни выдающейся фольклорной певицы, ставшей музыкальным символом родины для А.Тарковского в его фильме «Ностальгия» (там звучат песни в исполнении О.Сергеевой). Она оказала огромное влияние на множество фольклорных исполнителей, среди которых Евгения Смольянинова и Пелагея. Певицу отличал богатый репертуар и только ей присущая манера исполнения, сочетающая в себе строгость и открытость, эмоциональную сдержанность и душевную простоту, проникновенный голос звучал то сдержанно, то пускался в удивительные вокальные импровизации. Для первого диска отобраны песни годового земледельческого цикла – зима, весна, лето и осень; для второго – произведения, отражающие основные события в жизни человека: свадьба, семейная жизнь, проводы в армию.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636" y="245800"/>
            <a:ext cx="3192725" cy="317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  </a:t>
            </a:r>
            <a:endParaRPr/>
          </a:p>
        </p:txBody>
      </p:sp>
      <p:pic>
        <p:nvPicPr>
          <p:cNvPr id="111" name="Google Shape;111;p20" title="video-02-11-22-12-5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325" y="137275"/>
            <a:ext cx="6147350" cy="48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Экран (16:9)</PresentationFormat>
  <Paragraphs>26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Презентация PowerPoint</vt:lpstr>
      <vt:lpstr>  </vt:lpstr>
      <vt:lpstr>  </vt:lpstr>
      <vt:lpstr>ЛЕВ НИКОЛАЕВИЧ ГУМИЛЁВ (1912-1992)</vt:lpstr>
      <vt:lpstr>  </vt:lpstr>
      <vt:lpstr> ПРЕМЬЕРА НОВОГО СПЕКТАКЛЯ “ЦОЙ” РОМАНА СМИРНОВА В РИЖСКОМ ТЕАТРЕ В ОКТЯБРЕ 2022 ГОДА. </vt:lpstr>
      <vt:lpstr>  </vt:lpstr>
      <vt:lpstr>   </vt:lpstr>
      <vt:lpstr>  </vt:lpstr>
      <vt:lpstr>bomba-piter.ru   ГРАБКО ОЛЕГ ВСЕВОЛОДОВИЧ – ГЕНЕРАЛЬНЫЙ ДИРЕКТОР И ПРОДЮСЕР ООО "БОМБА-ПИТЕР" OLEG@BOMBA-PITER.RU       8(911)190-5666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Admin2</dc:creator>
  <cp:lastModifiedBy>Влад Гимранов</cp:lastModifiedBy>
  <cp:revision>1</cp:revision>
  <dcterms:modified xsi:type="dcterms:W3CDTF">2022-11-02T07:13:07Z</dcterms:modified>
</cp:coreProperties>
</file>